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2" r:id="rId4"/>
    <p:sldId id="272" r:id="rId5"/>
    <p:sldId id="264" r:id="rId6"/>
    <p:sldId id="274" r:id="rId7"/>
    <p:sldId id="273" r:id="rId8"/>
    <p:sldId id="265" r:id="rId9"/>
    <p:sldId id="261" r:id="rId10"/>
    <p:sldId id="263" r:id="rId11"/>
    <p:sldId id="266" r:id="rId12"/>
    <p:sldId id="271" r:id="rId13"/>
    <p:sldId id="275" r:id="rId14"/>
    <p:sldId id="267" r:id="rId15"/>
    <p:sldId id="276" r:id="rId16"/>
    <p:sldId id="277" r:id="rId17"/>
    <p:sldId id="278" r:id="rId18"/>
    <p:sldId id="279" r:id="rId19"/>
    <p:sldId id="270" r:id="rId20"/>
    <p:sldId id="280" r:id="rId21"/>
    <p:sldId id="268" r:id="rId22"/>
    <p:sldId id="26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0"/>
    <p:restoredTop sz="94648"/>
  </p:normalViewPr>
  <p:slideViewPr>
    <p:cSldViewPr snapToGrid="0" snapToObjects="1">
      <p:cViewPr varScale="1">
        <p:scale>
          <a:sx n="92" d="100"/>
          <a:sy n="92" d="100"/>
        </p:scale>
        <p:origin x="2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66-427C-AFEF-56AB6CFD30AA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66-427C-AFEF-56AB6CFD30AA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566-427C-AFEF-56AB6CFD30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overlap val="100"/>
        <c:serLines>
          <c:spPr>
            <a:ln w="6350" cap="flat" cmpd="sng" algn="ctr">
              <a:solidFill>
                <a:schemeClr val="bg1">
                  <a:alpha val="50000"/>
                </a:schemeClr>
              </a:solidFill>
              <a:prstDash val="sysDash"/>
              <a:round/>
            </a:ln>
            <a:effectLst/>
          </c:spPr>
        </c:serLines>
        <c:axId val="-1235889056"/>
        <c:axId val="-1991838320"/>
      </c:barChart>
      <c:catAx>
        <c:axId val="-1235889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1991838320"/>
        <c:crosses val="autoZero"/>
        <c:auto val="1"/>
        <c:lblAlgn val="ctr"/>
        <c:lblOffset val="100"/>
        <c:noMultiLvlLbl val="0"/>
      </c:catAx>
      <c:valAx>
        <c:axId val="-19918383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1235889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301507804401298"/>
          <c:y val="0.93391481842768798"/>
          <c:w val="0.34678709288505699"/>
          <c:h val="6.329844311629720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571-487D-B4E1-EC27EC5C0F6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571-487D-B4E1-EC27EC5C0F6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571-487D-B4E1-EC27EC5C0F65}"/>
              </c:ext>
            </c:extLst>
          </c:dPt>
          <c:dPt>
            <c:idx val="3"/>
            <c:bubble3D val="0"/>
            <c:spPr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571-487D-B4E1-EC27EC5C0F65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571-487D-B4E1-EC27EC5C0F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0000100368889099E-2"/>
          <c:y val="0.87157164847584001"/>
          <c:w val="0.89999979926222173"/>
          <c:h val="8.4238699279325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297-44BB-A9D1-E6A2014E3485}"/>
              </c:ext>
            </c:extLst>
          </c:dPt>
          <c:dPt>
            <c:idx val="1"/>
            <c:bubble3D val="0"/>
            <c:spPr>
              <a:solidFill>
                <a:schemeClr val="accent3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297-44BB-A9D1-E6A2014E3485}"/>
              </c:ext>
            </c:extLst>
          </c:dPt>
          <c:dPt>
            <c:idx val="2"/>
            <c:bubble3D val="0"/>
            <c:spPr>
              <a:solidFill>
                <a:schemeClr val="accent3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8297-44BB-A9D1-E6A2014E3485}"/>
              </c:ext>
            </c:extLst>
          </c:dPt>
          <c:dPt>
            <c:idx val="3"/>
            <c:bubble3D val="0"/>
            <c:spPr>
              <a:solidFill>
                <a:schemeClr val="accent3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8297-44BB-A9D1-E6A2014E3485}"/>
              </c:ext>
            </c:extLst>
          </c:dPt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297-44BB-A9D1-E6A2014E34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0000100368889099E-2"/>
          <c:y val="0.87157164847584001"/>
          <c:w val="0.89999979926222196"/>
          <c:h val="0.128428351524159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2B-4D01-A52F-CB21EA7E204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2B-4D01-A52F-CB21EA7E2041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2B-4D01-A52F-CB21EA7E20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40288928"/>
        <c:axId val="-2076410976"/>
      </c:barChart>
      <c:catAx>
        <c:axId val="154028892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2076410976"/>
        <c:crosses val="autoZero"/>
        <c:auto val="1"/>
        <c:lblAlgn val="ctr"/>
        <c:lblOffset val="100"/>
        <c:noMultiLvlLbl val="0"/>
      </c:catAx>
      <c:valAx>
        <c:axId val="-2076410976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tx1">
                  <a:lumMod val="15000"/>
                  <a:lumOff val="85000"/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1540288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84-45D3-A67E-349971E67875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84-45D3-A67E-349971E67875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84-45D3-A67E-349971E678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39577296"/>
        <c:axId val="-781049568"/>
      </c:barChart>
      <c:catAx>
        <c:axId val="153957729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781049568"/>
        <c:crosses val="autoZero"/>
        <c:auto val="1"/>
        <c:lblAlgn val="ctr"/>
        <c:lblOffset val="100"/>
        <c:noMultiLvlLbl val="0"/>
      </c:catAx>
      <c:valAx>
        <c:axId val="-781049568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bg1"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1539577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  <p:sp>
        <p:nvSpPr>
          <p:cNvPr id="18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05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818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>
                <a:solidFill>
                  <a:srgbClr val="000000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>
                <a:solidFill>
                  <a:srgbClr val="000000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00000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333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Century Gothic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 charset="0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kumimoji="1" lang="en-US" altLang="zh-CN" sz="1333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 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  <a:latin typeface="Century Gothic"/>
                <a:ea typeface="微软雅黑" charset="0"/>
              </a:rPr>
              <a:t>如有建议请联系 </a:t>
            </a:r>
            <a:r>
              <a:rPr lang="zh-CN" altLang="en-US" sz="1333" dirty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6" r:id="rId3"/>
    <p:sldLayoutId id="2147483657" r:id="rId4"/>
    <p:sldLayoutId id="2147483655" r:id="rId5"/>
    <p:sldLayoutId id="2147483651" r:id="rId6"/>
    <p:sldLayoutId id="2147483652" r:id="rId7"/>
    <p:sldLayoutId id="2147483653" r:id="rId8"/>
    <p:sldLayoutId id="214748365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office.msn.com.cn/" TargetMode="Externa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hyperlink" Target="http://office.msn.com.cn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://office.msn.com.cn/" TargetMode="Externa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 dirty="0" err="1">
                <a:solidFill>
                  <a:schemeClr val="bg1"/>
                </a:solidFill>
              </a:rPr>
              <a:t>wecash</a:t>
            </a:r>
            <a:endParaRPr kumimoji="1" lang="en-US" altLang="zh-CN" sz="5200" b="1" dirty="0">
              <a:solidFill>
                <a:schemeClr val="bg1"/>
              </a:solidFill>
            </a:endParaRPr>
          </a:p>
          <a:p>
            <a:pPr algn="ctr"/>
            <a:r>
              <a:rPr kumimoji="1" lang="zh-CN" altLang="en-US" sz="4400" b="1" dirty="0">
                <a:solidFill>
                  <a:schemeClr val="bg1"/>
                </a:solidFill>
              </a:rPr>
              <a:t>开放平台</a:t>
            </a:r>
            <a:endParaRPr kumimoji="1" lang="en-US" altLang="zh-CN" sz="4400" b="1" dirty="0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007897" y="3225765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年终总结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0" name="文本框 129"/>
          <p:cNvSpPr txBox="1"/>
          <p:nvPr/>
        </p:nvSpPr>
        <p:spPr>
          <a:xfrm>
            <a:off x="4421633" y="6197708"/>
            <a:ext cx="334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www.wecash.net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A7F36D1-5C48-4DC4-91ED-57F2A7DD5C49}"/>
              </a:ext>
            </a:extLst>
          </p:cNvPr>
          <p:cNvSpPr txBox="1"/>
          <p:nvPr/>
        </p:nvSpPr>
        <p:spPr>
          <a:xfrm>
            <a:off x="4486760" y="4851528"/>
            <a:ext cx="28159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丁亚宾</a:t>
            </a:r>
          </a:p>
        </p:txBody>
      </p:sp>
    </p:spTree>
    <p:extLst>
      <p:ext uri="{BB962C8B-B14F-4D97-AF65-F5344CB8AC3E}">
        <p14:creationId xmlns:p14="http://schemas.microsoft.com/office/powerpoint/2010/main" val="20691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0" y="1434179"/>
            <a:ext cx="8120132" cy="318862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文本框 86"/>
          <p:cNvSpPr txBox="1"/>
          <p:nvPr/>
        </p:nvSpPr>
        <p:spPr>
          <a:xfrm>
            <a:off x="769918" y="5251708"/>
            <a:ext cx="10304482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94" name="矩形 93"/>
          <p:cNvSpPr/>
          <p:nvPr/>
        </p:nvSpPr>
        <p:spPr>
          <a:xfrm>
            <a:off x="769919" y="485458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8229600" y="1434179"/>
            <a:ext cx="3962400" cy="155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图片 10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8229600" y="3066841"/>
            <a:ext cx="3962400" cy="155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8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TWO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grpSp>
        <p:nvGrpSpPr>
          <p:cNvPr id="35" name="组 34"/>
          <p:cNvGrpSpPr/>
          <p:nvPr/>
        </p:nvGrpSpPr>
        <p:grpSpPr>
          <a:xfrm>
            <a:off x="1010746" y="4043874"/>
            <a:ext cx="2267411" cy="1825509"/>
            <a:chOff x="1140889" y="3844582"/>
            <a:chExt cx="2267411" cy="1825509"/>
          </a:xfrm>
        </p:grpSpPr>
        <p:sp>
          <p:nvSpPr>
            <p:cNvPr id="41" name="文本框 4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44" name="组 43"/>
          <p:cNvGrpSpPr/>
          <p:nvPr/>
        </p:nvGrpSpPr>
        <p:grpSpPr>
          <a:xfrm>
            <a:off x="3629804" y="4043874"/>
            <a:ext cx="2267411" cy="1825509"/>
            <a:chOff x="1140889" y="3844582"/>
            <a:chExt cx="2267411" cy="1825509"/>
          </a:xfrm>
        </p:grpSpPr>
        <p:sp>
          <p:nvSpPr>
            <p:cNvPr id="45" name="文本框 44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6248861" y="4043874"/>
            <a:ext cx="2267411" cy="1825509"/>
            <a:chOff x="1140889" y="3844582"/>
            <a:chExt cx="2267411" cy="1825509"/>
          </a:xfrm>
        </p:grpSpPr>
        <p:sp>
          <p:nvSpPr>
            <p:cNvPr id="48" name="文本框 47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8866303" y="4043874"/>
            <a:ext cx="2267411" cy="1825509"/>
            <a:chOff x="1140889" y="3844582"/>
            <a:chExt cx="2267411" cy="1825509"/>
          </a:xfrm>
        </p:grpSpPr>
        <p:sp>
          <p:nvSpPr>
            <p:cNvPr id="51" name="文本框 5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8998063" y="1697368"/>
            <a:ext cx="2007124" cy="2007124"/>
            <a:chOff x="8998063" y="1697368"/>
            <a:chExt cx="2007124" cy="2007124"/>
          </a:xfrm>
        </p:grpSpPr>
        <p:grpSp>
          <p:nvGrpSpPr>
            <p:cNvPr id="33" name="组 32"/>
            <p:cNvGrpSpPr/>
            <p:nvPr/>
          </p:nvGrpSpPr>
          <p:grpSpPr>
            <a:xfrm>
              <a:off x="8998063" y="1697368"/>
              <a:ext cx="2007124" cy="2007124"/>
              <a:chOff x="8998063" y="1580137"/>
              <a:chExt cx="2007124" cy="2007124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8998063" y="1580137"/>
                <a:ext cx="2007124" cy="2007124"/>
              </a:xfrm>
              <a:prstGeom prst="ellipse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9076235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3" name="Freeform 363"/>
            <p:cNvSpPr>
              <a:spLocks noEditPoints="1"/>
            </p:cNvSpPr>
            <p:nvPr/>
          </p:nvSpPr>
          <p:spPr bwMode="auto">
            <a:xfrm>
              <a:off x="9671625" y="2351502"/>
              <a:ext cx="660400" cy="657990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6379006" y="1697368"/>
            <a:ext cx="2007124" cy="2007124"/>
            <a:chOff x="6379006" y="1697368"/>
            <a:chExt cx="2007124" cy="2007124"/>
          </a:xfrm>
        </p:grpSpPr>
        <p:grpSp>
          <p:nvGrpSpPr>
            <p:cNvPr id="8" name="组 7"/>
            <p:cNvGrpSpPr/>
            <p:nvPr/>
          </p:nvGrpSpPr>
          <p:grpSpPr>
            <a:xfrm>
              <a:off x="6379006" y="1697368"/>
              <a:ext cx="2007124" cy="2007124"/>
              <a:chOff x="6379006" y="1580137"/>
              <a:chExt cx="2007124" cy="2007124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6379006" y="1580137"/>
                <a:ext cx="2007124" cy="200712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6457178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6" name="Freeform 463"/>
            <p:cNvSpPr>
              <a:spLocks noEditPoints="1"/>
            </p:cNvSpPr>
            <p:nvPr/>
          </p:nvSpPr>
          <p:spPr bwMode="auto">
            <a:xfrm>
              <a:off x="6920141" y="2443420"/>
              <a:ext cx="949391" cy="538766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140890" y="1697368"/>
            <a:ext cx="2007124" cy="2007124"/>
            <a:chOff x="1140890" y="1697368"/>
            <a:chExt cx="2007124" cy="2007124"/>
          </a:xfrm>
        </p:grpSpPr>
        <p:grpSp>
          <p:nvGrpSpPr>
            <p:cNvPr id="4" name="组 3"/>
            <p:cNvGrpSpPr/>
            <p:nvPr/>
          </p:nvGrpSpPr>
          <p:grpSpPr>
            <a:xfrm>
              <a:off x="1140890" y="1697368"/>
              <a:ext cx="2007124" cy="2007124"/>
              <a:chOff x="1140890" y="1580137"/>
              <a:chExt cx="2007124" cy="2007124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1140890" y="1580137"/>
                <a:ext cx="2007124" cy="200712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1219062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7" name="Freeform 345"/>
            <p:cNvSpPr>
              <a:spLocks noEditPoints="1"/>
            </p:cNvSpPr>
            <p:nvPr/>
          </p:nvSpPr>
          <p:spPr bwMode="auto">
            <a:xfrm>
              <a:off x="1895091" y="2265114"/>
              <a:ext cx="567886" cy="803779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759948" y="1697368"/>
            <a:ext cx="2007124" cy="2007124"/>
            <a:chOff x="3759948" y="1697368"/>
            <a:chExt cx="2007124" cy="2007124"/>
          </a:xfrm>
        </p:grpSpPr>
        <p:grpSp>
          <p:nvGrpSpPr>
            <p:cNvPr id="6" name="组 5"/>
            <p:cNvGrpSpPr/>
            <p:nvPr/>
          </p:nvGrpSpPr>
          <p:grpSpPr>
            <a:xfrm>
              <a:off x="3759948" y="1697368"/>
              <a:ext cx="2007124" cy="2007124"/>
              <a:chOff x="3759948" y="1580137"/>
              <a:chExt cx="2007124" cy="2007124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3759948" y="1580137"/>
                <a:ext cx="2007124" cy="20071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838120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8" name="Freeform 387"/>
            <p:cNvSpPr>
              <a:spLocks noEditPoints="1"/>
            </p:cNvSpPr>
            <p:nvPr/>
          </p:nvSpPr>
          <p:spPr bwMode="auto">
            <a:xfrm>
              <a:off x="4444619" y="2244728"/>
              <a:ext cx="637780" cy="844550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8" name="图片 3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110" y="2137583"/>
            <a:ext cx="4329684" cy="1038313"/>
            <a:chOff x="3957460" y="1328691"/>
            <a:chExt cx="432968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957460" y="1328691"/>
              <a:ext cx="432968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THREE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17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graphicFrame>
        <p:nvGraphicFramePr>
          <p:cNvPr id="26" name="图表 25"/>
          <p:cNvGraphicFramePr/>
          <p:nvPr>
            <p:extLst>
              <p:ext uri="{D42A27DB-BD31-4B8C-83A1-F6EECF244321}">
                <p14:modId xmlns:p14="http://schemas.microsoft.com/office/powerpoint/2010/main" val="552427582"/>
              </p:ext>
            </p:extLst>
          </p:nvPr>
        </p:nvGraphicFramePr>
        <p:xfrm>
          <a:off x="914400" y="37719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248586851"/>
              </p:ext>
            </p:extLst>
          </p:nvPr>
        </p:nvGraphicFramePr>
        <p:xfrm>
          <a:off x="914400" y="14224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7435805" y="4310849"/>
            <a:ext cx="3654470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9" name="矩形 28"/>
          <p:cNvSpPr/>
          <p:nvPr/>
        </p:nvSpPr>
        <p:spPr>
          <a:xfrm>
            <a:off x="7435806" y="3913731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383811" y="1485900"/>
            <a:ext cx="3706464" cy="812530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</a:p>
        </p:txBody>
      </p:sp>
      <p:sp>
        <p:nvSpPr>
          <p:cNvPr id="32" name="矩形 31"/>
          <p:cNvSpPr/>
          <p:nvPr/>
        </p:nvSpPr>
        <p:spPr>
          <a:xfrm>
            <a:off x="7376495" y="2298430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 dirty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 dirty="0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  <p:pic>
        <p:nvPicPr>
          <p:cNvPr id="9" name="图片 8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5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068303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69900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4722446" y="2195146"/>
            <a:ext cx="2747108" cy="2747108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0" name="组 9"/>
          <p:cNvGrpSpPr/>
          <p:nvPr/>
        </p:nvGrpSpPr>
        <p:grpSpPr>
          <a:xfrm>
            <a:off x="660401" y="1892300"/>
            <a:ext cx="3279734" cy="1473200"/>
            <a:chOff x="660401" y="1892300"/>
            <a:chExt cx="3279734" cy="1473200"/>
          </a:xfrm>
        </p:grpSpPr>
        <p:sp>
          <p:nvSpPr>
            <p:cNvPr id="8" name="矩形 7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660400" y="3794788"/>
            <a:ext cx="3279734" cy="1473200"/>
            <a:chOff x="660401" y="1892300"/>
            <a:chExt cx="3279734" cy="1473200"/>
          </a:xfrm>
        </p:grpSpPr>
        <p:sp>
          <p:nvSpPr>
            <p:cNvPr id="12" name="矩形 11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8251865" y="1892300"/>
            <a:ext cx="3279734" cy="1473200"/>
            <a:chOff x="660401" y="1892300"/>
            <a:chExt cx="3279734" cy="1473200"/>
          </a:xfrm>
        </p:grpSpPr>
        <p:sp>
          <p:nvSpPr>
            <p:cNvPr id="16" name="矩形 15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8251864" y="3794788"/>
            <a:ext cx="3279734" cy="1473200"/>
            <a:chOff x="660401" y="1892300"/>
            <a:chExt cx="3279734" cy="1473200"/>
          </a:xfrm>
        </p:grpSpPr>
        <p:sp>
          <p:nvSpPr>
            <p:cNvPr id="20" name="矩形 19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cxnSp>
        <p:nvCxnSpPr>
          <p:cNvPr id="24" name="肘形连接符 23"/>
          <p:cNvCxnSpPr>
            <a:stCxn id="8" idx="3"/>
            <a:endCxn id="3" idx="2"/>
          </p:cNvCxnSpPr>
          <p:nvPr/>
        </p:nvCxnSpPr>
        <p:spPr>
          <a:xfrm>
            <a:off x="3940135" y="2628900"/>
            <a:ext cx="782311" cy="939800"/>
          </a:xfrm>
          <a:prstGeom prst="bentConnector3">
            <a:avLst/>
          </a:prstGeom>
          <a:ln w="12700"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2" idx="3"/>
            <a:endCxn id="3" idx="2"/>
          </p:cNvCxnSpPr>
          <p:nvPr/>
        </p:nvCxnSpPr>
        <p:spPr>
          <a:xfrm flipV="1">
            <a:off x="3940134" y="3568700"/>
            <a:ext cx="782312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16" idx="1"/>
            <a:endCxn id="3" idx="6"/>
          </p:cNvCxnSpPr>
          <p:nvPr/>
        </p:nvCxnSpPr>
        <p:spPr>
          <a:xfrm rot="10800000" flipV="1">
            <a:off x="7469555" y="2628900"/>
            <a:ext cx="782311" cy="939800"/>
          </a:xfrm>
          <a:prstGeom prst="bentConnector3">
            <a:avLst/>
          </a:prstGeom>
          <a:ln w="12700">
            <a:solidFill>
              <a:schemeClr val="accent3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20" idx="1"/>
            <a:endCxn id="3" idx="6"/>
          </p:cNvCxnSpPr>
          <p:nvPr/>
        </p:nvCxnSpPr>
        <p:spPr>
          <a:xfrm rot="10800000">
            <a:off x="7469554" y="3568700"/>
            <a:ext cx="782310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8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sp>
        <p:nvSpPr>
          <p:cNvPr id="42" name="Freeform 381"/>
          <p:cNvSpPr>
            <a:spLocks noEditPoints="1"/>
          </p:cNvSpPr>
          <p:nvPr/>
        </p:nvSpPr>
        <p:spPr bwMode="auto">
          <a:xfrm>
            <a:off x="5841679" y="1929070"/>
            <a:ext cx="1144587" cy="1103709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" name="组 6"/>
          <p:cNvGrpSpPr/>
          <p:nvPr/>
        </p:nvGrpSpPr>
        <p:grpSpPr>
          <a:xfrm>
            <a:off x="5332906" y="3259286"/>
            <a:ext cx="2162132" cy="1209649"/>
            <a:chOff x="1219201" y="3890457"/>
            <a:chExt cx="2162132" cy="1209649"/>
          </a:xfrm>
        </p:grpSpPr>
        <p:sp>
          <p:nvSpPr>
            <p:cNvPr id="43" name="文本框 42"/>
            <p:cNvSpPr txBox="1"/>
            <p:nvPr/>
          </p:nvSpPr>
          <p:spPr>
            <a:xfrm>
              <a:off x="1219201" y="4287576"/>
              <a:ext cx="216213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1341145" y="3890457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47" name="Freeform 363"/>
          <p:cNvSpPr>
            <a:spLocks noEditPoints="1"/>
          </p:cNvSpPr>
          <p:nvPr/>
        </p:nvSpPr>
        <p:spPr bwMode="auto">
          <a:xfrm>
            <a:off x="7949513" y="4263225"/>
            <a:ext cx="467789" cy="466082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463"/>
          <p:cNvSpPr>
            <a:spLocks noEditPoints="1"/>
          </p:cNvSpPr>
          <p:nvPr/>
        </p:nvSpPr>
        <p:spPr bwMode="auto">
          <a:xfrm>
            <a:off x="9551621" y="1608836"/>
            <a:ext cx="672494" cy="381631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345"/>
          <p:cNvSpPr>
            <a:spLocks noEditPoints="1"/>
          </p:cNvSpPr>
          <p:nvPr/>
        </p:nvSpPr>
        <p:spPr bwMode="auto">
          <a:xfrm>
            <a:off x="4266789" y="1595925"/>
            <a:ext cx="402257" cy="569350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387"/>
          <p:cNvSpPr>
            <a:spLocks noEditPoints="1"/>
          </p:cNvSpPr>
          <p:nvPr/>
        </p:nvSpPr>
        <p:spPr bwMode="auto">
          <a:xfrm>
            <a:off x="2470480" y="4291615"/>
            <a:ext cx="451767" cy="598230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圆角右箭头 8"/>
          <p:cNvSpPr/>
          <p:nvPr/>
        </p:nvSpPr>
        <p:spPr>
          <a:xfrm rot="16200000">
            <a:off x="4622683" y="2819240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3404249" y="2155195"/>
            <a:ext cx="2087434" cy="811991"/>
            <a:chOff x="1366967" y="2437855"/>
            <a:chExt cx="2087434" cy="811991"/>
          </a:xfrm>
        </p:grpSpPr>
        <p:sp>
          <p:nvSpPr>
            <p:cNvPr id="66" name="文本框 65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68" name="组 67"/>
          <p:cNvGrpSpPr/>
          <p:nvPr/>
        </p:nvGrpSpPr>
        <p:grpSpPr>
          <a:xfrm>
            <a:off x="1652646" y="4910355"/>
            <a:ext cx="2087434" cy="811991"/>
            <a:chOff x="1366967" y="2437855"/>
            <a:chExt cx="2087434" cy="811991"/>
          </a:xfrm>
        </p:grpSpPr>
        <p:sp>
          <p:nvSpPr>
            <p:cNvPr id="69" name="文本框 68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0" name="矩形 69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1" name="圆角右箭头 70"/>
          <p:cNvSpPr/>
          <p:nvPr/>
        </p:nvSpPr>
        <p:spPr>
          <a:xfrm rot="16200000" flipH="1">
            <a:off x="3713604" y="2596966"/>
            <a:ext cx="521898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2" name="圆角右箭头 71"/>
          <p:cNvSpPr/>
          <p:nvPr/>
        </p:nvSpPr>
        <p:spPr>
          <a:xfrm rot="5400000" flipH="1">
            <a:off x="8400873" y="1877369"/>
            <a:ext cx="587484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3" name="组 72"/>
          <p:cNvGrpSpPr/>
          <p:nvPr/>
        </p:nvGrpSpPr>
        <p:grpSpPr>
          <a:xfrm>
            <a:off x="8844151" y="2068770"/>
            <a:ext cx="2087434" cy="811991"/>
            <a:chOff x="1366967" y="2437855"/>
            <a:chExt cx="2087434" cy="811991"/>
          </a:xfrm>
        </p:grpSpPr>
        <p:sp>
          <p:nvSpPr>
            <p:cNvPr id="74" name="文本框 73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6" name="圆角右箭头 75"/>
          <p:cNvSpPr/>
          <p:nvPr/>
        </p:nvSpPr>
        <p:spPr>
          <a:xfrm rot="5400000">
            <a:off x="7600716" y="3439919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7" name="组 76"/>
          <p:cNvGrpSpPr/>
          <p:nvPr/>
        </p:nvGrpSpPr>
        <p:grpSpPr>
          <a:xfrm>
            <a:off x="7139690" y="4836758"/>
            <a:ext cx="2087434" cy="811991"/>
            <a:chOff x="1366967" y="2437855"/>
            <a:chExt cx="2087434" cy="811991"/>
          </a:xfrm>
        </p:grpSpPr>
        <p:sp>
          <p:nvSpPr>
            <p:cNvPr id="78" name="文本框 77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 dirty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9" name="矩形 78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 dirty="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 dirty="0">
                <a:solidFill>
                  <a:schemeClr val="accent4">
                    <a:lumMod val="25000"/>
                    <a:lumOff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pic>
        <p:nvPicPr>
          <p:cNvPr id="27" name="图片 2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9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853755" y="2137583"/>
            <a:ext cx="4484394" cy="1038313"/>
            <a:chOff x="3880105" y="1328691"/>
            <a:chExt cx="448439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880105" y="1328691"/>
              <a:ext cx="448439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TFOUR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0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5156200"/>
            <a:ext cx="12192000" cy="1701800"/>
          </a:xfrm>
          <a:prstGeom prst="rect">
            <a:avLst/>
          </a:pr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34850" y="4997820"/>
            <a:ext cx="336550" cy="33655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 flipV="1">
            <a:off x="2003125" y="2661474"/>
            <a:ext cx="0" cy="2336346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 17"/>
          <p:cNvGrpSpPr/>
          <p:nvPr/>
        </p:nvGrpSpPr>
        <p:grpSpPr>
          <a:xfrm>
            <a:off x="811675" y="1529684"/>
            <a:ext cx="2382900" cy="1233944"/>
            <a:chOff x="348425" y="1519789"/>
            <a:chExt cx="2382900" cy="1233944"/>
          </a:xfrm>
        </p:grpSpPr>
        <p:sp>
          <p:nvSpPr>
            <p:cNvPr id="14" name="圆角矩形 13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4" name="组 3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37" name="椭圆 36"/>
          <p:cNvSpPr/>
          <p:nvPr/>
        </p:nvSpPr>
        <p:spPr>
          <a:xfrm>
            <a:off x="1900971" y="2661474"/>
            <a:ext cx="204308" cy="20430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1593397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7950521" y="4997821"/>
            <a:ext cx="336550" cy="336550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0" name="直线连接符 49"/>
          <p:cNvCxnSpPr>
            <a:stCxn id="49" idx="0"/>
          </p:cNvCxnSpPr>
          <p:nvPr/>
        </p:nvCxnSpPr>
        <p:spPr>
          <a:xfrm flipV="1">
            <a:off x="8118796" y="4143481"/>
            <a:ext cx="0" cy="854340"/>
          </a:xfrm>
          <a:prstGeom prst="line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 50"/>
          <p:cNvGrpSpPr/>
          <p:nvPr/>
        </p:nvGrpSpPr>
        <p:grpSpPr>
          <a:xfrm>
            <a:off x="6927346" y="3011691"/>
            <a:ext cx="2382900" cy="1233944"/>
            <a:chOff x="348425" y="1519789"/>
            <a:chExt cx="2382900" cy="1233944"/>
          </a:xfrm>
        </p:grpSpPr>
        <p:sp>
          <p:nvSpPr>
            <p:cNvPr id="53" name="圆角矩形 5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4" name="组 5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58" name="椭圆 57"/>
          <p:cNvSpPr/>
          <p:nvPr/>
        </p:nvSpPr>
        <p:spPr>
          <a:xfrm>
            <a:off x="8016642" y="4143481"/>
            <a:ext cx="204308" cy="204308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709068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911964" y="4997820"/>
            <a:ext cx="336550" cy="33655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5" name="直线连接符 64"/>
          <p:cNvCxnSpPr/>
          <p:nvPr/>
        </p:nvCxnSpPr>
        <p:spPr>
          <a:xfrm flipV="1">
            <a:off x="6080239" y="2661474"/>
            <a:ext cx="0" cy="2336346"/>
          </a:xfrm>
          <a:prstGeom prst="line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 79"/>
          <p:cNvGrpSpPr/>
          <p:nvPr/>
        </p:nvGrpSpPr>
        <p:grpSpPr>
          <a:xfrm>
            <a:off x="4888789" y="1529684"/>
            <a:ext cx="2382900" cy="1233944"/>
            <a:chOff x="348425" y="1519789"/>
            <a:chExt cx="2382900" cy="1233944"/>
          </a:xfrm>
        </p:grpSpPr>
        <p:sp>
          <p:nvSpPr>
            <p:cNvPr id="83" name="圆角矩形 8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85" name="文本框 8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81" name="椭圆 80"/>
          <p:cNvSpPr/>
          <p:nvPr/>
        </p:nvSpPr>
        <p:spPr>
          <a:xfrm>
            <a:off x="5978085" y="2661474"/>
            <a:ext cx="204308" cy="20430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5670511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3873407" y="4997821"/>
            <a:ext cx="336550" cy="33655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9" name="直线连接符 88"/>
          <p:cNvCxnSpPr/>
          <p:nvPr/>
        </p:nvCxnSpPr>
        <p:spPr>
          <a:xfrm flipV="1">
            <a:off x="4041682" y="4143481"/>
            <a:ext cx="0" cy="85434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组 89"/>
          <p:cNvGrpSpPr/>
          <p:nvPr/>
        </p:nvGrpSpPr>
        <p:grpSpPr>
          <a:xfrm>
            <a:off x="2850232" y="3011691"/>
            <a:ext cx="2382900" cy="1233944"/>
            <a:chOff x="348425" y="1519789"/>
            <a:chExt cx="2382900" cy="1233944"/>
          </a:xfrm>
        </p:grpSpPr>
        <p:sp>
          <p:nvSpPr>
            <p:cNvPr id="93" name="圆角矩形 9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94" name="组 9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95" name="文本框 9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91" name="椭圆 90"/>
          <p:cNvSpPr/>
          <p:nvPr/>
        </p:nvSpPr>
        <p:spPr>
          <a:xfrm>
            <a:off x="3939528" y="4143481"/>
            <a:ext cx="204308" cy="2043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63195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9989077" y="4997820"/>
            <a:ext cx="336550" cy="33655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9" name="直线连接符 98"/>
          <p:cNvCxnSpPr/>
          <p:nvPr/>
        </p:nvCxnSpPr>
        <p:spPr>
          <a:xfrm flipV="1">
            <a:off x="10157352" y="2661474"/>
            <a:ext cx="0" cy="233634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组 99"/>
          <p:cNvGrpSpPr/>
          <p:nvPr/>
        </p:nvGrpSpPr>
        <p:grpSpPr>
          <a:xfrm>
            <a:off x="8965902" y="1529684"/>
            <a:ext cx="2382900" cy="1233944"/>
            <a:chOff x="348425" y="1519789"/>
            <a:chExt cx="2382900" cy="1233944"/>
          </a:xfrm>
        </p:grpSpPr>
        <p:sp>
          <p:nvSpPr>
            <p:cNvPr id="103" name="圆角矩形 10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4" name="组 10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105" name="文本框 10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101" name="椭圆 100"/>
          <p:cNvSpPr/>
          <p:nvPr/>
        </p:nvSpPr>
        <p:spPr>
          <a:xfrm>
            <a:off x="10055198" y="2661474"/>
            <a:ext cx="204308" cy="20430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974762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  <a:endParaRPr lang="en-US" altLang="zh-CN" sz="12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2" name="图片 5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1366818" y="1701800"/>
            <a:ext cx="4292600" cy="1206500"/>
            <a:chOff x="558800" y="1663700"/>
            <a:chExt cx="4292600" cy="1206500"/>
          </a:xfrm>
        </p:grpSpPr>
        <p:sp>
          <p:nvSpPr>
            <p:cNvPr id="3" name="圆角矩形 2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657560" y="1759118"/>
              <a:ext cx="1047082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01</a:t>
              </a:r>
              <a:endParaRPr lang="en-US" altLang="zh-CN" sz="6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6614759" y="1701800"/>
            <a:ext cx="4292600" cy="1206500"/>
            <a:chOff x="558800" y="1663700"/>
            <a:chExt cx="4292600" cy="1206500"/>
          </a:xfrm>
        </p:grpSpPr>
        <p:sp>
          <p:nvSpPr>
            <p:cNvPr id="12" name="圆角矩形 1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02</a:t>
              </a: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1366818" y="3105285"/>
            <a:ext cx="4292600" cy="1206500"/>
            <a:chOff x="558800" y="1663700"/>
            <a:chExt cx="4292600" cy="1206500"/>
          </a:xfrm>
        </p:grpSpPr>
        <p:sp>
          <p:nvSpPr>
            <p:cNvPr id="28" name="圆角矩形 27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04</a:t>
              </a: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6614759" y="3105285"/>
            <a:ext cx="4292600" cy="1206500"/>
            <a:chOff x="558800" y="1663700"/>
            <a:chExt cx="4292600" cy="1206500"/>
          </a:xfrm>
        </p:grpSpPr>
        <p:sp>
          <p:nvSpPr>
            <p:cNvPr id="32" name="圆角矩形 3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03</a:t>
              </a: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1366818" y="4508770"/>
            <a:ext cx="4292600" cy="1206500"/>
            <a:chOff x="558800" y="1663700"/>
            <a:chExt cx="4292600" cy="1206500"/>
          </a:xfrm>
        </p:grpSpPr>
        <p:sp>
          <p:nvSpPr>
            <p:cNvPr id="36" name="圆角矩形 35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05</a:t>
              </a: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6614759" y="4508770"/>
            <a:ext cx="4292600" cy="1206500"/>
            <a:chOff x="558800" y="1663700"/>
            <a:chExt cx="4292600" cy="1206500"/>
          </a:xfrm>
        </p:grpSpPr>
        <p:sp>
          <p:nvSpPr>
            <p:cNvPr id="40" name="圆角矩形 39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06</a:t>
              </a:r>
            </a:p>
          </p:txBody>
        </p:sp>
      </p:grpSp>
      <p:sp>
        <p:nvSpPr>
          <p:cNvPr id="5" name="右箭头 4"/>
          <p:cNvSpPr/>
          <p:nvPr/>
        </p:nvSpPr>
        <p:spPr>
          <a:xfrm>
            <a:off x="5659418" y="2057400"/>
            <a:ext cx="955341" cy="41910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环形箭头 44"/>
          <p:cNvSpPr/>
          <p:nvPr/>
        </p:nvSpPr>
        <p:spPr>
          <a:xfrm rot="5400000">
            <a:off x="9980834" y="2057400"/>
            <a:ext cx="1827650" cy="1827650"/>
          </a:xfrm>
          <a:prstGeom prst="circular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6" name="右箭头 45"/>
          <p:cNvSpPr/>
          <p:nvPr/>
        </p:nvSpPr>
        <p:spPr>
          <a:xfrm rot="10800000">
            <a:off x="5664402" y="3504184"/>
            <a:ext cx="955341" cy="41910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环形箭头 46"/>
          <p:cNvSpPr/>
          <p:nvPr/>
        </p:nvSpPr>
        <p:spPr>
          <a:xfrm rot="16200000" flipH="1">
            <a:off x="465693" y="3493346"/>
            <a:ext cx="1827650" cy="1827650"/>
          </a:xfrm>
          <a:prstGeom prst="circularArrow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8" name="右箭头 47"/>
          <p:cNvSpPr/>
          <p:nvPr/>
        </p:nvSpPr>
        <p:spPr>
          <a:xfrm>
            <a:off x="5659418" y="4901962"/>
            <a:ext cx="955341" cy="4191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图片 4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1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FOUR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6170732" y="3795629"/>
            <a:ext cx="4754582" cy="2197100"/>
            <a:chOff x="6170732" y="3795629"/>
            <a:chExt cx="4754582" cy="2197100"/>
          </a:xfrm>
        </p:grpSpPr>
        <p:grpSp>
          <p:nvGrpSpPr>
            <p:cNvPr id="50" name="组 49"/>
            <p:cNvGrpSpPr/>
            <p:nvPr/>
          </p:nvGrpSpPr>
          <p:grpSpPr>
            <a:xfrm>
              <a:off x="6170732" y="3795629"/>
              <a:ext cx="4754582" cy="2197100"/>
              <a:chOff x="769918" y="1435100"/>
              <a:chExt cx="4754582" cy="2197100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5" name="Freeform 363"/>
            <p:cNvSpPr>
              <a:spLocks noEditPoints="1"/>
            </p:cNvSpPr>
            <p:nvPr/>
          </p:nvSpPr>
          <p:spPr bwMode="auto">
            <a:xfrm>
              <a:off x="6489953" y="4007822"/>
              <a:ext cx="444247" cy="442626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316018" y="1478149"/>
            <a:ext cx="4754582" cy="2197100"/>
            <a:chOff x="1316018" y="1478149"/>
            <a:chExt cx="4754582" cy="2197100"/>
          </a:xfrm>
        </p:grpSpPr>
        <p:sp>
          <p:nvSpPr>
            <p:cNvPr id="6" name="矩形 5"/>
            <p:cNvSpPr/>
            <p:nvPr/>
          </p:nvSpPr>
          <p:spPr>
            <a:xfrm>
              <a:off x="1316018" y="1478149"/>
              <a:ext cx="4754582" cy="21971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76755" y="258598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576756" y="218886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6" name="Freeform 345"/>
            <p:cNvSpPr>
              <a:spLocks noEditPoints="1"/>
            </p:cNvSpPr>
            <p:nvPr/>
          </p:nvSpPr>
          <p:spPr bwMode="auto">
            <a:xfrm>
              <a:off x="1628559" y="1622763"/>
              <a:ext cx="382013" cy="540697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6170732" y="1478149"/>
            <a:ext cx="4754582" cy="2197100"/>
            <a:chOff x="6170732" y="1478149"/>
            <a:chExt cx="4754582" cy="2197100"/>
          </a:xfrm>
        </p:grpSpPr>
        <p:grpSp>
          <p:nvGrpSpPr>
            <p:cNvPr id="29" name="组 28"/>
            <p:cNvGrpSpPr/>
            <p:nvPr/>
          </p:nvGrpSpPr>
          <p:grpSpPr>
            <a:xfrm>
              <a:off x="6170732" y="1478149"/>
              <a:ext cx="4754582" cy="2197100"/>
              <a:chOff x="769918" y="1435100"/>
              <a:chExt cx="4754582" cy="2197100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7" name="Freeform 387"/>
            <p:cNvSpPr>
              <a:spLocks noEditPoints="1"/>
            </p:cNvSpPr>
            <p:nvPr/>
          </p:nvSpPr>
          <p:spPr bwMode="auto">
            <a:xfrm>
              <a:off x="6489954" y="1600466"/>
              <a:ext cx="429030" cy="568123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1316018" y="3795629"/>
            <a:ext cx="4754582" cy="2197100"/>
            <a:chOff x="1316018" y="3795629"/>
            <a:chExt cx="4754582" cy="2197100"/>
          </a:xfrm>
        </p:grpSpPr>
        <p:sp>
          <p:nvSpPr>
            <p:cNvPr id="45" name="矩形 44"/>
            <p:cNvSpPr/>
            <p:nvPr/>
          </p:nvSpPr>
          <p:spPr>
            <a:xfrm>
              <a:off x="1316018" y="3795629"/>
              <a:ext cx="4754582" cy="21971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576755" y="490346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1576756" y="450634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8" name="Freeform 463"/>
            <p:cNvSpPr>
              <a:spLocks noEditPoints="1"/>
            </p:cNvSpPr>
            <p:nvPr/>
          </p:nvSpPr>
          <p:spPr bwMode="auto">
            <a:xfrm>
              <a:off x="1628559" y="4058327"/>
              <a:ext cx="638649" cy="362424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1" name="图片 20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7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3931207" y="578414"/>
            <a:ext cx="4329586" cy="1038313"/>
            <a:chOff x="3957557" y="1328691"/>
            <a:chExt cx="4329586" cy="1038313"/>
          </a:xfrm>
        </p:grpSpPr>
        <p:sp>
          <p:nvSpPr>
            <p:cNvPr id="7" name="矩形 6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CONTENTS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 rot="19416438">
            <a:off x="3263195" y="398397"/>
            <a:ext cx="1024513" cy="1398348"/>
            <a:chOff x="3087349" y="2414413"/>
            <a:chExt cx="1024513" cy="1398348"/>
          </a:xfrm>
        </p:grpSpPr>
        <p:sp>
          <p:nvSpPr>
            <p:cNvPr id="11" name="椭圆 10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 rot="8798391">
            <a:off x="7173354" y="665084"/>
            <a:ext cx="1587497" cy="1146873"/>
            <a:chOff x="7306290" y="4611207"/>
            <a:chExt cx="1587497" cy="1146873"/>
          </a:xfrm>
        </p:grpSpPr>
        <p:sp>
          <p:nvSpPr>
            <p:cNvPr id="16" name="椭圆 1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7878892" y="4611207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171455" y="2632304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171455" y="3440836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171455" y="4249368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171455" y="5057899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sp>
        <p:nvSpPr>
          <p:cNvPr id="24" name="椭圆 23"/>
          <p:cNvSpPr/>
          <p:nvPr/>
        </p:nvSpPr>
        <p:spPr>
          <a:xfrm>
            <a:off x="4294397" y="2611767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1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285387" y="3443377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2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285386" y="4270752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</a:rPr>
              <a:t>3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285386" y="5062982"/>
            <a:ext cx="579692" cy="579692"/>
          </a:xfrm>
          <a:prstGeom prst="ellipse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4</a:t>
            </a:r>
            <a:endParaRPr kumimoji="1" lang="zh-CN" altLang="en-US" sz="2800" b="1" dirty="0">
              <a:solidFill>
                <a:schemeClr val="bg1"/>
              </a:solidFill>
            </a:endParaRPr>
          </a:p>
        </p:txBody>
      </p:sp>
      <p:pic>
        <p:nvPicPr>
          <p:cNvPr id="28" name="图片 2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 dirty="0">
                <a:solidFill>
                  <a:schemeClr val="bg1"/>
                </a:solidFill>
              </a:rPr>
              <a:t>THANK</a:t>
            </a:r>
            <a:r>
              <a:rPr kumimoji="1" lang="zh-CN" altLang="en-US" sz="5200" b="1" dirty="0">
                <a:solidFill>
                  <a:schemeClr val="bg1"/>
                </a:solidFill>
              </a:rPr>
              <a:t> </a:t>
            </a:r>
            <a:r>
              <a:rPr kumimoji="1" lang="en-US" altLang="zh-CN" sz="5200" b="1" dirty="0">
                <a:solidFill>
                  <a:schemeClr val="bg1"/>
                </a:solidFill>
              </a:rPr>
              <a:t>YOU</a:t>
            </a:r>
          </a:p>
          <a:p>
            <a:pPr algn="ctr"/>
            <a:r>
              <a:rPr kumimoji="1" lang="en-US" altLang="zh-CN" sz="4800" b="1" dirty="0">
                <a:solidFill>
                  <a:schemeClr val="bg1"/>
                </a:solidFill>
              </a:rPr>
              <a:t>FOR</a:t>
            </a:r>
          </a:p>
          <a:p>
            <a:pPr algn="ctr"/>
            <a:r>
              <a:rPr kumimoji="1" lang="en-US" altLang="zh-CN" sz="5400" b="1" dirty="0">
                <a:solidFill>
                  <a:schemeClr val="bg1"/>
                </a:solidFill>
              </a:rPr>
              <a:t>WATCHING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01566" y="4148809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感谢聆听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0" name="文本框 129"/>
          <p:cNvSpPr txBox="1"/>
          <p:nvPr/>
        </p:nvSpPr>
        <p:spPr>
          <a:xfrm>
            <a:off x="3853384" y="5696614"/>
            <a:ext cx="334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PRESENTED BY </a:t>
            </a:r>
            <a:r>
              <a:rPr kumimoji="1" lang="en-US" altLang="zh-CN" dirty="0" err="1">
                <a:solidFill>
                  <a:schemeClr val="bg1"/>
                </a:solidFill>
              </a:rPr>
              <a:t>OfficePLUS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98" name="图片 9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867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05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ONE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0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92423943"/>
              </p:ext>
            </p:extLst>
          </p:nvPr>
        </p:nvGraphicFramePr>
        <p:xfrm>
          <a:off x="927100" y="1600200"/>
          <a:ext cx="6423186" cy="4743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任意形状 11"/>
          <p:cNvSpPr/>
          <p:nvPr/>
        </p:nvSpPr>
        <p:spPr>
          <a:xfrm flipH="1">
            <a:off x="7810132" y="1428750"/>
            <a:ext cx="3648443" cy="4637127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140204" y="3461124"/>
            <a:ext cx="3044407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矩形 13"/>
          <p:cNvSpPr/>
          <p:nvPr/>
        </p:nvSpPr>
        <p:spPr>
          <a:xfrm>
            <a:off x="8140205" y="306400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3706464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 dirty="0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</a:p>
        </p:txBody>
      </p:sp>
      <p:sp>
        <p:nvSpPr>
          <p:cNvPr id="19" name="矩形 18"/>
          <p:cNvSpPr/>
          <p:nvPr/>
        </p:nvSpPr>
        <p:spPr>
          <a:xfrm>
            <a:off x="8140205" y="1425672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  <p:pic>
        <p:nvPicPr>
          <p:cNvPr id="9" name="图片 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pic>
        <p:nvPicPr>
          <p:cNvPr id="126" name="图片 1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961292" y="1603472"/>
            <a:ext cx="4067908" cy="40679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9" name="文本框 158"/>
          <p:cNvSpPr txBox="1"/>
          <p:nvPr/>
        </p:nvSpPr>
        <p:spPr>
          <a:xfrm>
            <a:off x="5525895" y="2056215"/>
            <a:ext cx="5822043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倍字间距。标题数字等都可以通过点击和重新输入进行更改。</a:t>
            </a:r>
          </a:p>
        </p:txBody>
      </p:sp>
      <p:sp>
        <p:nvSpPr>
          <p:cNvPr id="160" name="矩形 159"/>
          <p:cNvSpPr/>
          <p:nvPr/>
        </p:nvSpPr>
        <p:spPr>
          <a:xfrm>
            <a:off x="5643128" y="1363718"/>
            <a:ext cx="2531462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753872479"/>
              </p:ext>
            </p:extLst>
          </p:nvPr>
        </p:nvGraphicFramePr>
        <p:xfrm>
          <a:off x="5369991" y="2988778"/>
          <a:ext cx="2988974" cy="287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3" name="图表 162"/>
          <p:cNvGraphicFramePr/>
          <p:nvPr>
            <p:extLst>
              <p:ext uri="{D42A27DB-BD31-4B8C-83A1-F6EECF244321}">
                <p14:modId xmlns:p14="http://schemas.microsoft.com/office/powerpoint/2010/main" val="1164465626"/>
              </p:ext>
            </p:extLst>
          </p:nvPr>
        </p:nvGraphicFramePr>
        <p:xfrm>
          <a:off x="8358964" y="2988778"/>
          <a:ext cx="2988974" cy="287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6" name="矩形 175"/>
          <p:cNvSpPr/>
          <p:nvPr/>
        </p:nvSpPr>
        <p:spPr>
          <a:xfrm>
            <a:off x="6476392" y="3824754"/>
            <a:ext cx="776175" cy="7325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49</a:t>
            </a:r>
            <a:r>
              <a:rPr lang="en-US" altLang="zh-CN" sz="12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  <p:sp>
        <p:nvSpPr>
          <p:cNvPr id="177" name="矩形 176"/>
          <p:cNvSpPr/>
          <p:nvPr/>
        </p:nvSpPr>
        <p:spPr>
          <a:xfrm>
            <a:off x="9465365" y="3824754"/>
            <a:ext cx="776175" cy="7325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32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1200" b="1" dirty="0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  <p:pic>
        <p:nvPicPr>
          <p:cNvPr id="10" name="图片 9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08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7992525" y="2221733"/>
            <a:ext cx="3498496" cy="1140077"/>
            <a:chOff x="8199418" y="2422525"/>
            <a:chExt cx="3365500" cy="1096737"/>
          </a:xfrm>
        </p:grpSpPr>
        <p:grpSp>
          <p:nvGrpSpPr>
            <p:cNvPr id="11" name="组 10"/>
            <p:cNvGrpSpPr/>
            <p:nvPr/>
          </p:nvGrpSpPr>
          <p:grpSpPr>
            <a:xfrm>
              <a:off x="8199418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9" name="组 8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5" name="组 1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6" name="矩形 15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7" name="矩形 16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" name="组 6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4" name="矩形 3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" name="矩形 4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12" name="矩形 11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0" name="矩形 9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04</a:t>
                </a:r>
                <a:endParaRPr lang="zh-CN" altLang="en-US" dirty="0"/>
              </a:p>
            </p:txBody>
          </p:sp>
        </p:grpSp>
        <p:sp>
          <p:nvSpPr>
            <p:cNvPr id="92" name="矩形 91"/>
            <p:cNvSpPr/>
            <p:nvPr/>
          </p:nvSpPr>
          <p:spPr>
            <a:xfrm>
              <a:off x="9320225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5465633" y="2221733"/>
            <a:ext cx="3498496" cy="1140077"/>
            <a:chOff x="5768587" y="2422525"/>
            <a:chExt cx="3365500" cy="1096737"/>
          </a:xfrm>
        </p:grpSpPr>
        <p:grpSp>
          <p:nvGrpSpPr>
            <p:cNvPr id="62" name="组 61"/>
            <p:cNvGrpSpPr/>
            <p:nvPr/>
          </p:nvGrpSpPr>
          <p:grpSpPr>
            <a:xfrm>
              <a:off x="5768587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63" name="组 6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65" name="组 6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1" name="矩形 7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66" name="组 6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68" name="矩形 6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9" name="矩形 6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67" name="矩形 6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64" name="矩形 6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03</a:t>
                </a:r>
                <a:endParaRPr lang="zh-CN" altLang="en-US" dirty="0"/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6882540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2938743" y="2221730"/>
            <a:ext cx="3498496" cy="1140077"/>
            <a:chOff x="3337757" y="2422522"/>
            <a:chExt cx="3365500" cy="1096737"/>
          </a:xfrm>
        </p:grpSpPr>
        <p:grpSp>
          <p:nvGrpSpPr>
            <p:cNvPr id="72" name="组 71"/>
            <p:cNvGrpSpPr/>
            <p:nvPr/>
          </p:nvGrpSpPr>
          <p:grpSpPr>
            <a:xfrm>
              <a:off x="3337757" y="2422522"/>
              <a:ext cx="3365500" cy="1096737"/>
              <a:chOff x="769918" y="2422525"/>
              <a:chExt cx="3365500" cy="1096737"/>
            </a:xfrm>
          </p:grpSpPr>
          <p:grpSp>
            <p:nvGrpSpPr>
              <p:cNvPr id="73" name="组 7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75" name="组 7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80" name="矩形 7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6" name="组 7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77" name="矩形 7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74" name="矩形 7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02</a:t>
                </a:r>
                <a:endParaRPr lang="zh-CN" altLang="en-US" dirty="0"/>
              </a:p>
            </p:txBody>
          </p:sp>
        </p:grpSp>
        <p:sp>
          <p:nvSpPr>
            <p:cNvPr id="95" name="矩形 94"/>
            <p:cNvSpPr/>
            <p:nvPr/>
          </p:nvSpPr>
          <p:spPr>
            <a:xfrm>
              <a:off x="4454832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980379" y="2230148"/>
            <a:ext cx="2929970" cy="1140077"/>
            <a:chOff x="1453841" y="2406186"/>
            <a:chExt cx="2818586" cy="1096737"/>
          </a:xfrm>
        </p:grpSpPr>
        <p:grpSp>
          <p:nvGrpSpPr>
            <p:cNvPr id="82" name="组 81"/>
            <p:cNvGrpSpPr/>
            <p:nvPr/>
          </p:nvGrpSpPr>
          <p:grpSpPr>
            <a:xfrm>
              <a:off x="1453841" y="2406186"/>
              <a:ext cx="2818586" cy="1096737"/>
              <a:chOff x="1316832" y="2422525"/>
              <a:chExt cx="2818586" cy="1096737"/>
            </a:xfrm>
          </p:grpSpPr>
          <p:grpSp>
            <p:nvGrpSpPr>
              <p:cNvPr id="83" name="组 82"/>
              <p:cNvGrpSpPr/>
              <p:nvPr/>
            </p:nvGrpSpPr>
            <p:grpSpPr>
              <a:xfrm>
                <a:off x="1316832" y="2422525"/>
                <a:ext cx="2818586" cy="1096737"/>
                <a:chOff x="221317" y="2714625"/>
                <a:chExt cx="3782006" cy="1471612"/>
              </a:xfrm>
            </p:grpSpPr>
            <p:grpSp>
              <p:nvGrpSpPr>
                <p:cNvPr id="85" name="组 8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90" name="矩形 8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91" name="矩形 9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86" name="组 85"/>
                <p:cNvGrpSpPr/>
                <p:nvPr/>
              </p:nvGrpSpPr>
              <p:grpSpPr>
                <a:xfrm>
                  <a:off x="221317" y="2714625"/>
                  <a:ext cx="3654524" cy="1471612"/>
                  <a:chOff x="221317" y="2714625"/>
                  <a:chExt cx="3654524" cy="1471612"/>
                </a:xfrm>
              </p:grpSpPr>
              <p:sp>
                <p:nvSpPr>
                  <p:cNvPr id="88" name="矩形 87"/>
                  <p:cNvSpPr/>
                  <p:nvPr/>
                </p:nvSpPr>
                <p:spPr>
                  <a:xfrm>
                    <a:off x="221317" y="2714625"/>
                    <a:ext cx="3134232" cy="1471612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9" name="矩形 8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87" name="矩形 8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84" name="矩形 8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 dirty="0">
                    <a:solidFill>
                      <a:srgbClr val="FFFFFF"/>
                    </a:solidFill>
                  </a:rPr>
                  <a:t>01</a:t>
                </a:r>
                <a:endParaRPr lang="zh-CN" altLang="en-US" dirty="0"/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1915049" y="2768347"/>
              <a:ext cx="1200970" cy="3724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1400" b="1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980379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3" name="矩形 102"/>
          <p:cNvSpPr/>
          <p:nvPr/>
        </p:nvSpPr>
        <p:spPr>
          <a:xfrm>
            <a:off x="980379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3507270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7" name="矩形 106"/>
          <p:cNvSpPr/>
          <p:nvPr/>
        </p:nvSpPr>
        <p:spPr>
          <a:xfrm>
            <a:off x="3507270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6034161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0" name="矩形 109"/>
          <p:cNvSpPr/>
          <p:nvPr/>
        </p:nvSpPr>
        <p:spPr>
          <a:xfrm>
            <a:off x="6034161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3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3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8561052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3" name="矩形 112"/>
          <p:cNvSpPr/>
          <p:nvPr/>
        </p:nvSpPr>
        <p:spPr>
          <a:xfrm>
            <a:off x="8561052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accent4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9" name="图片 5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1199281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5"/>
          <p:cNvSpPr>
            <a:spLocks/>
          </p:cNvSpPr>
          <p:nvPr/>
        </p:nvSpPr>
        <p:spPr bwMode="auto">
          <a:xfrm>
            <a:off x="1690328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>
            <a:off x="2181375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>
            <a:off x="267242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3163472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5"/>
          <p:cNvSpPr>
            <a:spLocks/>
          </p:cNvSpPr>
          <p:nvPr/>
        </p:nvSpPr>
        <p:spPr bwMode="auto">
          <a:xfrm>
            <a:off x="3654520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5"/>
          <p:cNvSpPr>
            <a:spLocks/>
          </p:cNvSpPr>
          <p:nvPr/>
        </p:nvSpPr>
        <p:spPr bwMode="auto">
          <a:xfrm>
            <a:off x="1199281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5"/>
          <p:cNvSpPr>
            <a:spLocks/>
          </p:cNvSpPr>
          <p:nvPr/>
        </p:nvSpPr>
        <p:spPr bwMode="auto">
          <a:xfrm>
            <a:off x="1690328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5"/>
          <p:cNvSpPr>
            <a:spLocks/>
          </p:cNvSpPr>
          <p:nvPr/>
        </p:nvSpPr>
        <p:spPr bwMode="auto">
          <a:xfrm>
            <a:off x="2181375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5"/>
          <p:cNvSpPr>
            <a:spLocks/>
          </p:cNvSpPr>
          <p:nvPr/>
        </p:nvSpPr>
        <p:spPr bwMode="auto">
          <a:xfrm>
            <a:off x="267242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3163472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5"/>
          <p:cNvSpPr>
            <a:spLocks/>
          </p:cNvSpPr>
          <p:nvPr/>
        </p:nvSpPr>
        <p:spPr bwMode="auto">
          <a:xfrm>
            <a:off x="3654520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5"/>
          <p:cNvSpPr>
            <a:spLocks/>
          </p:cNvSpPr>
          <p:nvPr/>
        </p:nvSpPr>
        <p:spPr bwMode="auto">
          <a:xfrm>
            <a:off x="1199281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>
            <a:off x="1690328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5"/>
          <p:cNvSpPr>
            <a:spLocks/>
          </p:cNvSpPr>
          <p:nvPr/>
        </p:nvSpPr>
        <p:spPr bwMode="auto">
          <a:xfrm>
            <a:off x="2181375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>
            <a:off x="267242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"/>
          <p:cNvSpPr>
            <a:spLocks/>
          </p:cNvSpPr>
          <p:nvPr/>
        </p:nvSpPr>
        <p:spPr bwMode="auto">
          <a:xfrm>
            <a:off x="3163472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>
            <a:off x="3654520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1199281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1690328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5"/>
          <p:cNvSpPr>
            <a:spLocks/>
          </p:cNvSpPr>
          <p:nvPr/>
        </p:nvSpPr>
        <p:spPr bwMode="auto">
          <a:xfrm>
            <a:off x="2181375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>
            <a:off x="267242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5"/>
          <p:cNvSpPr>
            <a:spLocks/>
          </p:cNvSpPr>
          <p:nvPr/>
        </p:nvSpPr>
        <p:spPr bwMode="auto">
          <a:xfrm>
            <a:off x="3163472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3654520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"/>
          <p:cNvSpPr>
            <a:spLocks/>
          </p:cNvSpPr>
          <p:nvPr/>
        </p:nvSpPr>
        <p:spPr bwMode="auto">
          <a:xfrm>
            <a:off x="1199281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"/>
          <p:cNvSpPr>
            <a:spLocks/>
          </p:cNvSpPr>
          <p:nvPr/>
        </p:nvSpPr>
        <p:spPr bwMode="auto">
          <a:xfrm>
            <a:off x="1690328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5"/>
          <p:cNvSpPr>
            <a:spLocks/>
          </p:cNvSpPr>
          <p:nvPr/>
        </p:nvSpPr>
        <p:spPr bwMode="auto">
          <a:xfrm>
            <a:off x="2181375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5"/>
          <p:cNvSpPr>
            <a:spLocks/>
          </p:cNvSpPr>
          <p:nvPr/>
        </p:nvSpPr>
        <p:spPr bwMode="auto">
          <a:xfrm>
            <a:off x="267242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5"/>
          <p:cNvSpPr>
            <a:spLocks/>
          </p:cNvSpPr>
          <p:nvPr/>
        </p:nvSpPr>
        <p:spPr bwMode="auto">
          <a:xfrm>
            <a:off x="3163472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"/>
          <p:cNvSpPr>
            <a:spLocks/>
          </p:cNvSpPr>
          <p:nvPr/>
        </p:nvSpPr>
        <p:spPr bwMode="auto">
          <a:xfrm>
            <a:off x="3654520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5"/>
          <p:cNvSpPr>
            <a:spLocks/>
          </p:cNvSpPr>
          <p:nvPr/>
        </p:nvSpPr>
        <p:spPr bwMode="auto">
          <a:xfrm>
            <a:off x="1199281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5"/>
          <p:cNvSpPr>
            <a:spLocks/>
          </p:cNvSpPr>
          <p:nvPr/>
        </p:nvSpPr>
        <p:spPr bwMode="auto">
          <a:xfrm>
            <a:off x="1690328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5"/>
          <p:cNvSpPr>
            <a:spLocks/>
          </p:cNvSpPr>
          <p:nvPr/>
        </p:nvSpPr>
        <p:spPr bwMode="auto">
          <a:xfrm>
            <a:off x="2181375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>
            <a:off x="267242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5"/>
          <p:cNvSpPr>
            <a:spLocks/>
          </p:cNvSpPr>
          <p:nvPr/>
        </p:nvSpPr>
        <p:spPr bwMode="auto">
          <a:xfrm>
            <a:off x="3163472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5"/>
          <p:cNvSpPr>
            <a:spLocks/>
          </p:cNvSpPr>
          <p:nvPr/>
        </p:nvSpPr>
        <p:spPr bwMode="auto">
          <a:xfrm>
            <a:off x="3654520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>
            <a:off x="4145567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5"/>
          <p:cNvSpPr>
            <a:spLocks/>
          </p:cNvSpPr>
          <p:nvPr/>
        </p:nvSpPr>
        <p:spPr bwMode="auto">
          <a:xfrm>
            <a:off x="4145567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5"/>
          <p:cNvSpPr>
            <a:spLocks/>
          </p:cNvSpPr>
          <p:nvPr/>
        </p:nvSpPr>
        <p:spPr bwMode="auto">
          <a:xfrm>
            <a:off x="4145567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5"/>
          <p:cNvSpPr>
            <a:spLocks/>
          </p:cNvSpPr>
          <p:nvPr/>
        </p:nvSpPr>
        <p:spPr bwMode="auto">
          <a:xfrm>
            <a:off x="4145567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5"/>
          <p:cNvSpPr>
            <a:spLocks/>
          </p:cNvSpPr>
          <p:nvPr/>
        </p:nvSpPr>
        <p:spPr bwMode="auto">
          <a:xfrm>
            <a:off x="4145567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5"/>
          <p:cNvSpPr>
            <a:spLocks/>
          </p:cNvSpPr>
          <p:nvPr/>
        </p:nvSpPr>
        <p:spPr bwMode="auto">
          <a:xfrm>
            <a:off x="4145567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>
            <a:off x="463661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5"/>
          <p:cNvSpPr>
            <a:spLocks/>
          </p:cNvSpPr>
          <p:nvPr/>
        </p:nvSpPr>
        <p:spPr bwMode="auto">
          <a:xfrm>
            <a:off x="463661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5"/>
          <p:cNvSpPr>
            <a:spLocks/>
          </p:cNvSpPr>
          <p:nvPr/>
        </p:nvSpPr>
        <p:spPr bwMode="auto">
          <a:xfrm>
            <a:off x="463661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5"/>
          <p:cNvSpPr>
            <a:spLocks/>
          </p:cNvSpPr>
          <p:nvPr/>
        </p:nvSpPr>
        <p:spPr bwMode="auto">
          <a:xfrm>
            <a:off x="463661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5"/>
          <p:cNvSpPr>
            <a:spLocks/>
          </p:cNvSpPr>
          <p:nvPr/>
        </p:nvSpPr>
        <p:spPr bwMode="auto">
          <a:xfrm>
            <a:off x="463661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5"/>
          <p:cNvSpPr>
            <a:spLocks/>
          </p:cNvSpPr>
          <p:nvPr/>
        </p:nvSpPr>
        <p:spPr bwMode="auto">
          <a:xfrm>
            <a:off x="463661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5"/>
          <p:cNvSpPr>
            <a:spLocks/>
          </p:cNvSpPr>
          <p:nvPr/>
        </p:nvSpPr>
        <p:spPr bwMode="auto">
          <a:xfrm>
            <a:off x="1199281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>
            <a:off x="1690328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5"/>
          <p:cNvSpPr>
            <a:spLocks/>
          </p:cNvSpPr>
          <p:nvPr/>
        </p:nvSpPr>
        <p:spPr bwMode="auto">
          <a:xfrm>
            <a:off x="2181375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"/>
          <p:cNvSpPr>
            <a:spLocks/>
          </p:cNvSpPr>
          <p:nvPr/>
        </p:nvSpPr>
        <p:spPr bwMode="auto">
          <a:xfrm>
            <a:off x="267242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5"/>
          <p:cNvSpPr>
            <a:spLocks/>
          </p:cNvSpPr>
          <p:nvPr/>
        </p:nvSpPr>
        <p:spPr bwMode="auto">
          <a:xfrm>
            <a:off x="3163472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5"/>
          <p:cNvSpPr>
            <a:spLocks/>
          </p:cNvSpPr>
          <p:nvPr/>
        </p:nvSpPr>
        <p:spPr bwMode="auto">
          <a:xfrm>
            <a:off x="3654520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5"/>
          <p:cNvSpPr>
            <a:spLocks/>
          </p:cNvSpPr>
          <p:nvPr/>
        </p:nvSpPr>
        <p:spPr bwMode="auto">
          <a:xfrm>
            <a:off x="4145567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Freeform 5"/>
          <p:cNvSpPr>
            <a:spLocks/>
          </p:cNvSpPr>
          <p:nvPr/>
        </p:nvSpPr>
        <p:spPr bwMode="auto">
          <a:xfrm>
            <a:off x="463661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6" name="组 165"/>
          <p:cNvGrpSpPr/>
          <p:nvPr/>
        </p:nvGrpSpPr>
        <p:grpSpPr>
          <a:xfrm>
            <a:off x="6343468" y="2329049"/>
            <a:ext cx="4280922" cy="812530"/>
            <a:chOff x="6674705" y="3806004"/>
            <a:chExt cx="4280922" cy="812530"/>
          </a:xfrm>
        </p:grpSpPr>
        <p:sp>
          <p:nvSpPr>
            <p:cNvPr id="16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65" name="矩形 16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7" name="组 166"/>
          <p:cNvGrpSpPr/>
          <p:nvPr/>
        </p:nvGrpSpPr>
        <p:grpSpPr>
          <a:xfrm>
            <a:off x="6343468" y="3239830"/>
            <a:ext cx="4280922" cy="812530"/>
            <a:chOff x="6674705" y="3806004"/>
            <a:chExt cx="4280922" cy="812530"/>
          </a:xfrm>
        </p:grpSpPr>
        <p:sp>
          <p:nvSpPr>
            <p:cNvPr id="168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69" name="矩形 168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0" name="组 169"/>
          <p:cNvGrpSpPr/>
          <p:nvPr/>
        </p:nvGrpSpPr>
        <p:grpSpPr>
          <a:xfrm>
            <a:off x="6343468" y="4147550"/>
            <a:ext cx="4280922" cy="812530"/>
            <a:chOff x="6674705" y="3806004"/>
            <a:chExt cx="4280922" cy="812530"/>
          </a:xfrm>
        </p:grpSpPr>
        <p:sp>
          <p:nvSpPr>
            <p:cNvPr id="171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72" name="矩形 171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3" name="组 172"/>
          <p:cNvGrpSpPr/>
          <p:nvPr/>
        </p:nvGrpSpPr>
        <p:grpSpPr>
          <a:xfrm>
            <a:off x="6343468" y="5058331"/>
            <a:ext cx="4280922" cy="812530"/>
            <a:chOff x="6674705" y="3806004"/>
            <a:chExt cx="4280922" cy="812530"/>
          </a:xfrm>
        </p:grpSpPr>
        <p:sp>
          <p:nvSpPr>
            <p:cNvPr id="17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 dirty="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75" name="矩形 17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83" name="组 182"/>
          <p:cNvGrpSpPr/>
          <p:nvPr/>
        </p:nvGrpSpPr>
        <p:grpSpPr>
          <a:xfrm>
            <a:off x="3209875" y="3645130"/>
            <a:ext cx="2623700" cy="2623700"/>
            <a:chOff x="3035087" y="3715773"/>
            <a:chExt cx="2623700" cy="2623700"/>
          </a:xfrm>
        </p:grpSpPr>
        <p:grpSp>
          <p:nvGrpSpPr>
            <p:cNvPr id="182" name="组 181"/>
            <p:cNvGrpSpPr/>
            <p:nvPr/>
          </p:nvGrpSpPr>
          <p:grpSpPr>
            <a:xfrm>
              <a:off x="3035087" y="3715773"/>
              <a:ext cx="2623700" cy="2623700"/>
              <a:chOff x="3035087" y="3715773"/>
              <a:chExt cx="2623700" cy="2623700"/>
            </a:xfrm>
          </p:grpSpPr>
          <p:sp>
            <p:nvSpPr>
              <p:cNvPr id="178" name="椭圆 177"/>
              <p:cNvSpPr/>
              <p:nvPr/>
            </p:nvSpPr>
            <p:spPr>
              <a:xfrm>
                <a:off x="3035087" y="3715773"/>
                <a:ext cx="2623700" cy="2623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>
                <a:off x="3149448" y="3830134"/>
                <a:ext cx="2394978" cy="239497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>
                <a:off x="3220823" y="3901509"/>
                <a:ext cx="2252228" cy="225222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79" name="矩形 178"/>
            <p:cNvSpPr/>
            <p:nvPr/>
          </p:nvSpPr>
          <p:spPr>
            <a:xfrm>
              <a:off x="3425852" y="3901509"/>
              <a:ext cx="1842171" cy="209288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0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59</a:t>
              </a:r>
              <a:r>
                <a:rPr lang="en-US" altLang="zh-CN" sz="2000" b="1" dirty="0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%</a:t>
              </a:r>
            </a:p>
          </p:txBody>
        </p:sp>
      </p:grpSp>
      <p:sp>
        <p:nvSpPr>
          <p:cNvPr id="184" name="文本框 183"/>
          <p:cNvSpPr txBox="1"/>
          <p:nvPr/>
        </p:nvSpPr>
        <p:spPr>
          <a:xfrm>
            <a:off x="6343468" y="839498"/>
            <a:ext cx="4136963" cy="1015663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chemeClr val="bg1"/>
                </a:solidFill>
              </a:rPr>
              <a:t>TITLE</a:t>
            </a:r>
            <a:r>
              <a:rPr kumimoji="1" lang="zh-CN" altLang="en-US" sz="6000" b="1" dirty="0">
                <a:solidFill>
                  <a:schemeClr val="bg1"/>
                </a:solidFill>
              </a:rPr>
              <a:t> </a:t>
            </a:r>
            <a:r>
              <a:rPr kumimoji="1" lang="en-US" altLang="zh-CN" sz="6000" b="1" dirty="0">
                <a:solidFill>
                  <a:schemeClr val="bg1"/>
                </a:solidFill>
              </a:rPr>
              <a:t>HERE</a:t>
            </a:r>
            <a:endParaRPr kumimoji="1" lang="zh-CN" altLang="en-US" sz="6000" b="1" dirty="0">
              <a:solidFill>
                <a:schemeClr val="bg1"/>
              </a:solidFill>
            </a:endParaRPr>
          </a:p>
        </p:txBody>
      </p:sp>
      <p:pic>
        <p:nvPicPr>
          <p:cNvPr id="78" name="图片 7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 dirty="0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 dirty="0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 dirty="0">
                  <a:solidFill>
                    <a:schemeClr val="bg1"/>
                  </a:solidFill>
                </a:rPr>
                <a:t>TWO</a:t>
              </a:r>
              <a:endParaRPr kumimoji="1" lang="zh-CN" altLang="en-US" sz="6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02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PART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5" name="任意形状 4"/>
          <p:cNvSpPr/>
          <p:nvPr/>
        </p:nvSpPr>
        <p:spPr>
          <a:xfrm flipH="1">
            <a:off x="474783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任意形状 5"/>
          <p:cNvSpPr/>
          <p:nvPr/>
        </p:nvSpPr>
        <p:spPr>
          <a:xfrm>
            <a:off x="3335214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/>
        </p:nvSpPr>
        <p:spPr>
          <a:xfrm flipH="1">
            <a:off x="6195645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任意形状 7"/>
          <p:cNvSpPr/>
          <p:nvPr/>
        </p:nvSpPr>
        <p:spPr>
          <a:xfrm>
            <a:off x="9056076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9188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" name="矩形 9"/>
          <p:cNvSpPr/>
          <p:nvPr/>
        </p:nvSpPr>
        <p:spPr>
          <a:xfrm>
            <a:off x="3439188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8757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4" name="矩形 13"/>
          <p:cNvSpPr/>
          <p:nvPr/>
        </p:nvSpPr>
        <p:spPr>
          <a:xfrm>
            <a:off x="578757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99619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99619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160050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9160050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75880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3547131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402153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9273404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35" name="组 34"/>
          <p:cNvGrpSpPr/>
          <p:nvPr/>
        </p:nvGrpSpPr>
        <p:grpSpPr>
          <a:xfrm>
            <a:off x="474783" y="1425496"/>
            <a:ext cx="2011895" cy="452432"/>
            <a:chOff x="474783" y="1425496"/>
            <a:chExt cx="2011895" cy="452432"/>
          </a:xfrm>
        </p:grpSpPr>
        <p:sp>
          <p:nvSpPr>
            <p:cNvPr id="27" name="矩形 26"/>
            <p:cNvSpPr/>
            <p:nvPr/>
          </p:nvSpPr>
          <p:spPr>
            <a:xfrm>
              <a:off x="545121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74783" y="1536840"/>
              <a:ext cx="45719" cy="2344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3335214" y="1425496"/>
            <a:ext cx="2011895" cy="452432"/>
            <a:chOff x="3335214" y="1425496"/>
            <a:chExt cx="2011895" cy="452432"/>
          </a:xfrm>
        </p:grpSpPr>
        <p:sp>
          <p:nvSpPr>
            <p:cNvPr id="28" name="矩形 27"/>
            <p:cNvSpPr/>
            <p:nvPr/>
          </p:nvSpPr>
          <p:spPr>
            <a:xfrm>
              <a:off x="3405552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335214" y="1536840"/>
              <a:ext cx="45719" cy="23446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6195645" y="1425496"/>
            <a:ext cx="2011895" cy="452432"/>
            <a:chOff x="6195645" y="1425496"/>
            <a:chExt cx="2011895" cy="452432"/>
          </a:xfrm>
        </p:grpSpPr>
        <p:sp>
          <p:nvSpPr>
            <p:cNvPr id="29" name="矩形 28"/>
            <p:cNvSpPr/>
            <p:nvPr/>
          </p:nvSpPr>
          <p:spPr>
            <a:xfrm>
              <a:off x="6265983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6195645" y="1536840"/>
              <a:ext cx="45719" cy="23446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9056076" y="1425496"/>
            <a:ext cx="2011895" cy="452432"/>
            <a:chOff x="9056076" y="1425496"/>
            <a:chExt cx="2011895" cy="452432"/>
          </a:xfrm>
        </p:grpSpPr>
        <p:sp>
          <p:nvSpPr>
            <p:cNvPr id="30" name="矩形 29"/>
            <p:cNvSpPr/>
            <p:nvPr/>
          </p:nvSpPr>
          <p:spPr>
            <a:xfrm>
              <a:off x="9126414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 dirty="0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056076" y="1536840"/>
              <a:ext cx="45719" cy="234462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39" name="图片 3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4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33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F17700"/>
      </a:accent1>
      <a:accent2>
        <a:srgbClr val="DC2144"/>
      </a:accent2>
      <a:accent3>
        <a:srgbClr val="71CAE0"/>
      </a:accent3>
      <a:accent4>
        <a:srgbClr val="112D43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1902</Words>
  <Application>Microsoft Office PowerPoint</Application>
  <PresentationFormat>宽屏</PresentationFormat>
  <Paragraphs>149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宋体</vt:lpstr>
      <vt:lpstr>微软雅黑</vt:lpstr>
      <vt:lpstr>微软雅黑</vt:lpstr>
      <vt:lpstr>Arial</vt:lpstr>
      <vt:lpstr>Century Gothic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刘瑶</dc:creator>
  <cp:lastModifiedBy>yabin ding</cp:lastModifiedBy>
  <cp:revision>160</cp:revision>
  <dcterms:created xsi:type="dcterms:W3CDTF">2015-09-05T08:54:39Z</dcterms:created>
  <dcterms:modified xsi:type="dcterms:W3CDTF">2018-01-03T11:24:03Z</dcterms:modified>
</cp:coreProperties>
</file>

<file path=docProps/thumbnail.jpeg>
</file>